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5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E0291F1-DA70-4827-BD17-9DF19700D292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58C22F7-963E-43C5-87DD-06152AE57C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EB7C72-98FD-4EB4-87F0-77D3D1344B6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DBDE15-D615-4A71-B603-3C78AE2C8A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52B59-9AED-41CA-839F-38E4C3E8BE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685C66-625F-44A6-804A-528FFB6622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771E66-16CF-45FC-A58A-2C31949761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01CD70-CF33-4AA0-91DC-78BDEE46F1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22FB47-4BD9-4F94-B56F-3B13007229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544637-6D4B-4BC7-B58E-D11EF8BCB0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73CF88-6A84-48E1-8524-95478902A0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6881F2-74C7-4D59-BD61-A2E3A69A72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B8FCCF-1082-4E3C-96AF-1B77655E1E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D2AB63-3647-4AB9-B9A5-3A73A5F3B9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120AA9-3F36-42C5-94FA-5688DB8F2D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8C5E32-5AFC-4F0B-93FC-2EDBB7E3FD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758D22-4966-4CB4-BB55-6096B4BBDD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808BFD-DC16-4AC3-A25F-3CE1C74548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9F7733-A7A4-409B-9AC5-38E6C12B4D7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A7F3A4-D4E7-45F0-ADAB-61A35C3827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8CB7AC2-6EA7-4940-8347-4E426BDADE6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2FCE8A-FCAA-40F4-8067-DA208ED6A7A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54ED01-12A6-4D4E-AB69-497150DB4D2D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A8022D-92FD-4DA3-95D0-B46B8757B938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D5DBFB-9EF9-40B5-BA61-AF970F7635E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A9C650-7C34-4121-B94A-01984F1AC2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B40E2F-8A55-45B9-9E96-6FCD434693D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3C8F7E-B721-4922-960C-0AD7FC42DF4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D3D2C1-D455-4DB4-80D2-D40496A754AF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052190-F800-4980-934E-D2F94AE8AB5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9F9229-B1FB-4E8D-832B-C10C5522775D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D13CB9F-FF92-46AE-B484-BCEE125AD08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2735F9-CC3F-4D9A-A79E-888BAA403ED0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2321612-7D6F-4E01-8C38-D50E688137AD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32CFD6E-1449-466B-8C37-76DD80F4001F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EE4099A-DF47-4DD8-BB6E-86FA433A2BB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309ABC-59F6-4A91-B6FC-F3CE575B9B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3FDF92B-36BD-4B2A-A6E5-BEAD8EAD866A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772A95C-8C3D-4C75-98EF-3E667056A03B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3CB8CAC-05CF-4CB1-8529-E95F2AD94C0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8811143-5A06-4EBB-9466-245DBCAFFA2F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63B6824-8325-427F-8FD3-9EE0C76FA50A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ED7DD79-90E2-49E8-AA56-8A8E4843CD1E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C36B8E8-A8D9-4044-A013-9160C55FA571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212BCD7-7DEA-4742-8687-FB21A492C491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57A0DB9-3709-446F-B9F6-30774C32D6C3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F45A9E6-502A-42B8-B200-BA6C10790B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E9D3C1-4A08-40B0-A8F1-8E164D44A1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7D043C-7323-49CD-88CD-50CE8CA6FC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AA5102-B81F-43F5-8C52-F270650065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665A74-6876-4E2B-950E-D7FC05F7D6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642228C-43BB-4B22-A691-E5242483EE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B8E557F-86AC-433B-834C-9C86C4373D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9AEA04-9C9B-4110-B42D-224CDDFCCC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3DD3A9A-E04B-4C5E-8ACD-2CEFF23E3D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DB94485-3D96-4636-8C5C-9489220ADC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AAC53C-8BD0-45C4-8B4F-9F85D2D91A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667BB9-FCAE-47EE-946F-A3759FD563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2C0F7B-E3E8-47B0-AF5F-16345E35D6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9BF7DE-0727-4700-AA20-FB75543B4A2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D18CA67-724B-4A99-BB38-A23712B2DF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41629E1-8CB2-4110-AF94-049B349399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04BA34A-6E99-4ED6-8BAD-6F289D92DA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D637E5-4532-437B-B587-FF1281E386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50CC4AC-BDBB-43CD-85EE-8182843D5A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627F788-5CC0-4F44-8877-2D1A794401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9759B03-FF3C-4939-9DC2-78D1E50F32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F4ADE6E-0589-4FE9-9DD0-D134276BB57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862978B-321A-49EF-828E-AF94E7CA6C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0654DB-55C8-4832-AAF0-41D41B4491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43A6A8E-891B-4BFB-9EEF-430FE36B0E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7596701-4142-496C-994B-1A0A8D13545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3D2628F-04CF-4727-8229-EA6DE0CE45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0796A63-07B8-47DD-AC05-CAFDC194DF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9325C5A-F0E6-4B69-AF89-D557C1CD4D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4CC92FD-C30F-461B-84E4-1ABD5FAD67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E9AABDB-C6BD-4CDB-B1CE-A6757D27F4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7C707C2-EF1C-47B4-AA11-DE51C224017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A6E3771-84CD-40F4-8D66-F615637F9E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CF330ED-AE57-40FA-98EE-DD76E6934B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24D681-E7B2-4612-89D7-E532E9448D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015F67F-A19A-40DD-B127-1006C8417F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4799A40-D187-463B-A994-CE4388EAB2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2A6225B-E832-47F0-858C-D453D89DE6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0AB9833-8A00-4954-9E60-9D9657BEFF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BC2326E-0C05-4669-9F1C-CEB7EAB5BD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C65F68-10C0-4A51-9CAA-11394046BD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2590A53-2934-4B89-9837-C172465DC4E0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C8EF5F1-EC15-41F2-A832-C331040C287E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BB522F1-8439-4FD9-B46B-A2A7BB5E940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9B0ED18-ACDA-4003-8EFC-1AA3B749F2FE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0B167A6-4D6F-4A35-8D85-507301636C21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E935B98-93A6-4992-9AD9-682579CF1BA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D5CC3247-55E5-4AF7-A613-98188853A46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roles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Generic roles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Network Engineer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Designs and manages network infrastructure to provide secure and reliable connectivity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Cloud / DevOps Engineer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Builds and operates cloud-native environments and CI/CD pipelines for scalable and compliant delivery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Project Manager / Product Owner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Coordinates projects, balancing scope, timelines, and risks while keeping stakeholders aligned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Business Analyst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Bridges business needs and technical requirements, ensuring systems support processes while meeting compliance and control expectations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IT Auditor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Evaluates IT controls, compliance, and governance to provide independent assurance that risks are effectively managed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 Administrators / Platform Operations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the day-to-day management and upkeep of IT infrastructure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Includes servers, operating systems, storage, and supporting platforms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IT services are available, secure, and reliable for the business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are often the “front line” in keeping core systems running smoothly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Installing, configuring, and maintaining servers, operating systems, and related tools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performance and availability of systems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system access and user accounts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Applying patches and upgrades to maintain security and stability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Backing up data and ensuring recovery processes work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Troubleshooting incidents and restoring service after disruptions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 Administrators / Platform Operations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General risk-relevant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Maintain secure and stable infrastructure through baselines, patches, and hardening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Enforce configuration standards and ensure consistency across systems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Protect against unauthorized access by managing privileged accounts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Validate recovery capabilities so the business can bounce back from incidents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Operational continuity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critical systems are patched, backed up, and available to reduce downtime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ownership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Directly operate preventive (patching), detective (monitoring), and corrective (restore) controls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Logs, patch reports, baseline scans, and restore test results are evidence for auditors and risk teams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Privilege management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By managing “admin” access, they reduce insider threats and privilege creep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 Administrators / Platform Operations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Patch management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Regularly applying vendor and security patches to eliminate vulnerabilities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Configuration management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baselines (e.g., CIS benchmarks) and monitoring for drift from standards in performance and quality (KPIs and SLAs)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Backups and restore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data and system recovery works through periodic restore exercises, often called disaster recovery drills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Access reviews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Auditing and limiting privileged accounts, enforcing least privilege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Incident support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Restoring services and providing logs during investigations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 Administrators / Platform Operations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Unpatched vulnerabilities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Exposed systems become easy targets for attackers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Failed restores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Backups that can’t be restored result in data loss or extended downtime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Privilege creep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Users accumulating unnecessary permissions over time, increasing insider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Configuration drift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Systems slowly deviating from secure standards, introducing hidden vulnerabilities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Unauthorized changes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Making system changes without following change control can introduce instability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designing, coding, testing, and maintaining applications and services that support business operations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software is not only functional but also secure, resilient, and maintainable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Translates business requirements into technology solutions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Writing and maintaining application code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Integrating with APIs, databases, and third-party components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Performing peer code reviews and unit testing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source code repositories and version control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Fixing bugs and responding to security findings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Participating in the full Software Development Life Cycle (SDLC)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Role in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Developers are the builders of digital products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Their choices directly affect confidentiality, integrity, and availability of systems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Their risk contributions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Embedding security by design into applications, not added on after the fact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Writing code that is defensive against potential misuse or deliberate attack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Follow secure coding guidelines and comply with SDLC controls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software can withstand real-world threats without introducing new vulnerabilities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SDLC controls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Policies, processes, and technical practices built into the SDLC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applications are secure, reliable, and compliant from design through retirement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Checkpoints and safeguards applied throughout the development process, not just at the end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Requirements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Security and compliance requirements documented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Application must comply with GDPR for data handling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Design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Threat modeling and secure design reviews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Architecture reviewed against OWASP and internal standards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Development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Secure coding standards and peer code reviews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All code changes must be peer-reviewed before merge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Testing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Risk-based testing, security testing, automated unit and regression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Static code analysis and penetration testing required before release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Deployment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Change management approvals and environment hardening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No deployment to production without approval in change tracking system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Maintenance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Patch management and continuous monitoring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Third-party dependency updates must be reviewed within 30 days of release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Decommissioning - retirement phase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Secure data disposal and documentation of system shutdown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All sensitive data must be deleted or anonymized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Preventing vulnerabilities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Secure coding and dependency checks reduce exploitable flaws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ownership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preventive controls (input validation, encryption) and support detective controls (logging, error handling)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Code reviews, automated test results, dependency scan reports, and design documentation provide risk evidence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Resilience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Building applications that degrade gracefully, recover quickly, and log effectively in order to support both risk and resilience objectives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Secure coding practices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defensive programming techniques (e.g., input sanitization, parameterized queries)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Peer reviews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Reviewing code for quality, maintainability, and adherence to security standards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Threat modeling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Identifying possible attack vectors and mitigating them at the design stage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Dependency scanning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Checking third-party libraries and frameworks for vulnerabilities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Unit and integration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code works as intended, with tests to validate security-critical functions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Developers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Injection flaws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</a:t>
            </a:r>
            <a:r>
              <a:rPr b="0" lang="en-CA" sz="1400" spc="-1" strike="noStrike">
                <a:latin typeface="Nirmala UI Semilight"/>
              </a:rPr>
              <a:t> SQL Injection, XSS, etc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Occur if user input isn’t validated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Insecure dependencies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outdated or unvetted open-source libraries introduces vulnerabilities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Logic errors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Mistakes in business logic can create exploitable loopholes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Poor documentation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Incomplete or unclear documentation increases maintenance and handover risks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Hardcoded secrets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Embedding credentials in code creates serious exposure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Insecure error handling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Revealing system details in error messages can aid attackers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Testers/QA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evaluating software and systems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they function correctly, meet requirements, and are free from critical defects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Confirm that applications are not only functional but also secure, reliable, and usable before reaching production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key line of defence against introducing risks into the operational environment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Designing and executing test cases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Running regression and integration tests after code changes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Performing risk-based and security-focused testing, including exploratory testing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Supporting the use of automated testing tools and frameworks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Documenting test results and tracking defects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Collaborating with developers to resolve issues before release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Testers/QA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Role in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that quality and security requirements are validated before release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Directly reduces operational, compliance, and reputation risks by: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Detecting defects that could lead to failures, outages, or vulnerabilities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Providing assurance evidence that controls  are effective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Applying risk-based testing to focus on the most critical functionality and threats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Providing feedback to other roles on potential risk issues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Testers/QA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detection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</a:t>
            </a:r>
            <a:r>
              <a:rPr b="0" lang="en-CA" sz="1400" spc="-1" strike="noStrike">
                <a:latin typeface="Nirmala UI Semilight"/>
              </a:rPr>
              <a:t>dentify vulnerabilities, defects, and weak points before release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</a:t>
            </a:r>
            <a:r>
              <a:rPr b="0" i="1" lang="en-CA" sz="1800" spc="-1" strike="noStrike">
                <a:latin typeface="Nirmala UI Semilight"/>
              </a:rPr>
              <a:t>ontrol validation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Confirm that preventive and detective controls (e.g., input validation, error handling) actually work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Provide logs, defect reports, test coverage reports, and pass/fail results for auditors and risk managers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communication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Translate technical defects into business impact (e.g., “This flaw could expose customer data”)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Security testing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area of security testing has evolved a number of specific methods to deal with adversarial attack risks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example, red team testing where external testers take on the role of an adversary and attempt to breach the organization’s security measures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TesterS/QA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Functional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systems perform as intended under expected conditions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Regression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Verifying that new changes don’t break existing functionality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Security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Checking for vulnerabilities such as weak authentication, injection flaws, and misconfigurations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Risk-based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Prioritizing testing on the highest-risk features (e.g., payments, authentication, data access)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Defect tracking and reporting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Documenting issues and following up on remediation before going live in production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Exploratory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Looking for “what if?” scenarios that have been overlooked 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Live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Running operational tests in the production environment to detect any signs of drift or potential breaches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Testers/QA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Incomplete test coverage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Leaving critical areas untested exposes the system to undetected failures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Missed critical flaws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or functional defects that escape testing can lead to breaches or outages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Ineffective test evidence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Poorly documented test results weaken compliance and audit readiness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Over-reliance on automation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tests may miss context-specific issues if not complemented with exploratory testing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Late testing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Defects found too late in the SDLC increase cost, delay, and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System drift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Failure to detect changes in the functioning of the operational system that may introduce risk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Security Analysts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monitoring, detecting, analyzing, and responding to security threats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suspicious activities are identified quickly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incidents are contained before they escalate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Serve as the eyes and ears of cybersecurity, constantly watching for signals of compromise or attack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logs and alerts from SIEM systems and other security tools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Investigating suspicious activity and escalating incidents when needed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Performing vulnerability scans and analyzing the results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Responding to and documenting security incidents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Coordinating with IT and risk teams to remediate threats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Supporting compliance and audit requests with monitoring evidence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Security Analysts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Role in risk management is to ensure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Incidents are identified quickly before they cause significant damage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Vulnerabilities are surfaced and remediated before attackers can exploit them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Responses are coordinated to minimize the impact of threats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evidence is available to support audits, governance, and regulatory obligations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Works with testers to actively probe system defences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It roles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400" spc="-1" strike="noStrike">
                <a:latin typeface="Nirmala UI Semilight"/>
              </a:rPr>
              <a:t>This module examines how various roles in the IT context interact with risk management and resilience 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116480" y="1720800"/>
            <a:ext cx="4143960" cy="2762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Security Analysts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Detective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abnormal or malicious activity (e.g., SIEM alerts, anomaly detection)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Corrective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 incident response procedures and containment actions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Generate incident tickets, SIEM logs, vulnerability reports, and response timelines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reduction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Shorten the “dwell time” of attackers and reduce potential impact by ensuring fast detection and response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Security Analysts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SIEM monitoring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Reviewing real-time alerts for signs of intrusion, misuse, or anomalies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Incident response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Containing and eradicating threats, restoring services, and conducting post-incident reviews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Vulnerability scanning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Running scans to identify system weaknesses and prioritizing remediation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Threat intelligence review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Tracking new and emerging threats relevant to the enterprise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Reporting and documentation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Maintaining evidence for audits and supporting governance reporting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Security Analysts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Alert fatigue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Too many alerts can overwhelm analysts, leading to missed true positives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Missed indicators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Subtle signs of intrusion (e.g., lateral movement, unusual logins) may go unnoticed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Delayed response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Slow containment allows attackers to escalate and cause more damage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Over-reliance on tools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Assuming automated tools catch everything, without human analysis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Poor documentation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Weak or missing incident records reduce accountability and hinder compliance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Database Administrators (DBAs)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the design, implementation, maintenance, and security of databases that store critical business data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that data remains confidential, accurate, and available to authorized users while preventing loss, corruption, or unauthorized access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Installing, configuring, and upgrading database systems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user accounts, permissions, and access rights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Performing backups and validating restore procedures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performance, tuning queries, and optimizing storage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Implementing encryption and other data protection controls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Responding to incidents such as outages or data corruption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Database Administrators (DBAs)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DBAs are central to protecting the confidentiality, integrity, and availability (CIA) of organizational data.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Directly influence whether sensitive data remains secure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systems can recover from failure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compliance requirements (e.g., GDPR, HIPAA, SOX) are met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Database Administrators (DBAs)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Data protection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Enforce encryption, access controls, and least privilege for sensitive data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Availability and resilience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 backups and recovery plans are tested and reliable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ownership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Operate preventive controls (encryption, permissions)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Operate detective controls (monitoring logs, anomaly detection)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Operate corrective controls (restore after failure)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Backup and restore logs, access control reviews, and encryption status reports serve as audit evidences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Database Administrators (DBAs)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Backup and restore validation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Running regular restore tests to ensure data can be recovered after an incident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Access management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Defining and reviewing database user roles and privileges to enforce least privilege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Performance monitoring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Tracking database health to prevent outages or bottlenecks that affect critical services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Encryption and data security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Applying encryption at rest and in transit, masking sensitive data, and ensuring compliance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Audit logging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Enabling database logs to detect unauthorized or suspicious activity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Database Administrators (DBAs)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Data loss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Backups that fail or untested restores that don’t work when needed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Unauthorized access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Weak privilege management leading to insider threats or external breaches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Weak recovery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Lack of tested recovery plans causing extended downtime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Unencrypted sensitive data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Exposure of personal or financial data leading to regulatory fines and reputational damage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Performance failures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Poorly tuned systems causing outages or degraded business operations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Network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designing, implementing, and maintaining the organization’s network infrastructure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Including routers, switches, firewalls, VPNs, and wireless systems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that communication across the enterprise is secure, reliable, and efficient.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Designing network architectures to support business needs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Configuring firewalls, intrusion detection/prevention systems, and segmentation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network performance and troubleshooting connectivity issues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VPNs and remote access solutions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Ensuring redundancy and failover mechanisms are in place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Documenting network diagrams and maintaining configuration baselines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Network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Misconfigurations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Incorrect firewall or routing rules creating vulnerabilities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Single points of failure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Lack of redundancy causing major outages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Shadow networks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Unauthorized or undocumented devices introducing unmanaged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Data exfiltration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Attackers may use the network to exfiltrate sensitive data undetected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Weak remote access control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Poorly secured VPNs or remote connections enabling intrusions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roles in risk management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Generally, risk management is holistic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requires an overall cohesive strategy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Works best with continuous cross-disciplinary coordination between different functional areas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For this to work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area of responsibility has its own unique set of targeted responsibilities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And must also collaborate with other roles involved in risk management, both IT and non-IT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roles discussed here are generic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will map to a variety of specific roles in a specific organization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Cloud / DevOps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building, automating, and maintaining IT services in cloud environments and continuous delivery pipelines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infrastructure and applications are scalable, resilient, and compliant while supporting rapid software delivery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Instead of hardware, they use systems defined with infrastructure as code tools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Designing and provisioning cloud resources (compute, storage, networking)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Writing and maintaining Infrastructure as Code (IaC) templates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Automating deployments via CI/CD pipelines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performance, reliability, and security in cloud environments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identity, access, and permissions for cloud services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Ensuring compliance with cloud security frameworks and organizational policies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Cloud / DevOps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Cloud environments are highly dynamic environments where risks can escalate quickly if left unchecked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Their role in risk management includes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Preventing misconfigurations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public storage buckets, over-permissive IAM roles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Embedding controls directly into automated pipelines (“security as code”)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Ensuring cloud systems are resilient, redundant, and recoverable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Supporting compliance by mapping infrastructure to regulatory standards (e.g., ISO 27001, SOC 2, NIST CSF)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Cloud / DevOps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ownership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Preventive controls: IaC templates, hardened images, least-privilege IAM roles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Detective controls: Continuous monitoring, automated compliance scans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Corrective controls: Auto-scaling, automated rollbacks in CI/CD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Pipeline audit logs, compliance scan results, cloud provider configuration reports, IaC version control history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reduction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Automation reduces human error, enforces consistency, and makes security repeatable at scale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Resilience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Auto-healing and redundant cloud architectures minimize downtime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Cloud / DevOps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</a:t>
            </a:r>
            <a:r>
              <a:rPr b="0" i="1" lang="en-CA" sz="1800" spc="-1" strike="noStrike">
                <a:latin typeface="Nirmala UI Semilight"/>
              </a:rPr>
              <a:t>aC compliance and drift detection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Validating deployed infrastructure matches approved configurations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CI/CD security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Integrating static analysis, dependency scanning, and secret detection into pipelines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Access and identity management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Enforcing least privilege through IAM or equivalent roles and periodic reviews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Cloud monitoring and logging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tools like AWS CloudWatch, Azure Monitor, or GCP Stackdriver for anomaly detection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Disaster recovery planning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Leveraging multi-region replication, snapshots, and automated failover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Cloud / DevOps Engineers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Misconfigured cloud resources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Publicly exposed databases or storage buckets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Excessive permissions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Overly broad IAM roles leading to privilege abuse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Pipeline vulnerabilities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Compromised CI/CD pipelines allowing malicious code injection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Uncontrolled shadow IT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Teams spinning up cloud resources without governance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Failed auto-recovery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Automation scripts misfiring during outages, making problems worse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Project Managers / Product Owners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Role in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PMs and POs are risk integrators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risks are captured, tracked, and mitigated at the project or product level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Their decisions influence whether risks are properly addressed or overlooked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awareness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 that project plans include risk identification and mitigation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alignment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Verify that controls are scheduled and completed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 risk registers, project reports, and change logs as audit artifacts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communication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Translate technical risks into business terms for stakeholders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Governance support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Enforce adherence to risk frameworks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Project Managers / Product Owners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for planning, coordinating, and delivering IT projects and products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conformance with scope, budget, timelines, and stakeholder expectations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that quality and compliance requirements are met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Also focus on governance, prioritization, and risk visibility across the lifecycle of a project or product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Defining project scope, objectives, and deliverables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Tracking timelines, budgets, and resource allocations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Maintaining communication with business stakeholders and technical teams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risks, issues, and dependencies through registers and reviews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Prioritizing features and backlog items to align with business value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Coordinating testing, release planning, and post-release reviews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Project Managers / Product Owners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register maintenance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Recording identified risks, their owners, likelihood, and impact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Dependency tracking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Monitoring interdependent systems or deliverables that could create cascading failures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Change and release management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proper approvals and testing before go-live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Status and risk reporting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Providing regular updates to leadership on open risks and mitigation progress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Prioritization with risk lens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Balancing business features with technical debt and security backlog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Project Managers / Product Owners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Ignored technical debt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</a:t>
            </a:r>
            <a:r>
              <a:rPr b="0" lang="en-CA" sz="1400" spc="-1" strike="noStrike">
                <a:latin typeface="Nirmala UI Semilight"/>
              </a:rPr>
              <a:t>ecurity and stability issues accumulate if schedules prioritize only new features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Poor prioritization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Focusing on low-value features while leaving critical vulnerabilities unresolved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Lack of risk transparency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Failure to communicate risks upward can leave executives blindsided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Scope creep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Expanding requirements without addressing capacity or risk implications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Compliance gaps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Missing required controls or documentation due to poor planning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Analysts (BAs)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Act as bridges between business stakeholders and technical teams.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Responsible for gathering, analyzing, and documenting business requirements and ensuring that technology solutions align with business goals, compliance needs, and risk considerations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Their role helps prevent misalignment between what is built and what the business (and regulators) actually require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Gathering and documenting business and functional requirements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Translating business needs into technical specifications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Modeling business processes and identifying bottlenecks or control gaps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Supporting solution design and testing by validating requirements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Ensuring compliance and governance needs are captured in requirements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Facilitating communication between non-technical and technical stakeholders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controls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Each role owns controls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control is a specific measure; whether a policy, process, practice, or technical mechanism, that is implemented to reduce risk to an acceptable level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Controls can be: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Preventive</a:t>
            </a:r>
            <a:r>
              <a:rPr b="0" lang="en-CA" sz="1400" spc="-1" strike="noStrike">
                <a:latin typeface="Nirmala UI Semilight"/>
              </a:rPr>
              <a:t>: stop a risk event from occurring (patching, input validation)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Detective</a:t>
            </a:r>
            <a:r>
              <a:rPr b="0" lang="en-CA" sz="1400" spc="-1" strike="noStrike">
                <a:latin typeface="Nirmala UI Semilight"/>
              </a:rPr>
              <a:t>: identify when a risk event is happening (monitoring, audits)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Corrective</a:t>
            </a:r>
            <a:r>
              <a:rPr b="1" lang="en-CA" sz="1400" spc="-1" strike="noStrike">
                <a:latin typeface="Nirmala UI Semilight"/>
              </a:rPr>
              <a:t>:</a:t>
            </a:r>
            <a:r>
              <a:rPr b="0" lang="en-CA" sz="1400" spc="-1" strike="noStrike">
                <a:latin typeface="Nirmala UI Semilight"/>
              </a:rPr>
              <a:t> restore systems and reduce impact after a risk event (backups, incident response)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These are tied to policies, regulations, and frameworks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Sysadmin</a:t>
            </a:r>
            <a:r>
              <a:rPr b="0" lang="en-CA" sz="1400" spc="-1" strike="noStrike">
                <a:latin typeface="Nirmala UI Semilight"/>
              </a:rPr>
              <a:t>: Patch management is a </a:t>
            </a:r>
            <a:r>
              <a:rPr b="0" i="1" lang="en-CA" sz="1400" spc="-1" strike="noStrike">
                <a:latin typeface="Nirmala UI Semilight"/>
              </a:rPr>
              <a:t>preventive</a:t>
            </a:r>
            <a:r>
              <a:rPr b="0" lang="en-CA" sz="1400" spc="-1" strike="noStrike">
                <a:latin typeface="Nirmala UI Semilight"/>
              </a:rPr>
              <a:t> control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Developer</a:t>
            </a:r>
            <a:r>
              <a:rPr b="0" lang="en-CA" sz="1400" spc="-1" strike="noStrike">
                <a:latin typeface="Nirmala UI Semilight"/>
              </a:rPr>
              <a:t>: Secure coding standards are </a:t>
            </a:r>
            <a:r>
              <a:rPr b="0" i="1" lang="en-CA" sz="1400" spc="-1" strike="noStrike">
                <a:latin typeface="Nirmala UI Semilight"/>
              </a:rPr>
              <a:t>preventive</a:t>
            </a:r>
            <a:r>
              <a:rPr b="0" lang="en-CA" sz="1400" spc="-1" strike="noStrike">
                <a:latin typeface="Nirmala UI Semilight"/>
              </a:rPr>
              <a:t>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Tester</a:t>
            </a:r>
            <a:r>
              <a:rPr b="0" lang="en-CA" sz="1400" spc="-1" strike="noStrike">
                <a:latin typeface="Nirmala UI Semilight"/>
              </a:rPr>
              <a:t>: Regression suites are </a:t>
            </a:r>
            <a:r>
              <a:rPr b="0" i="1" lang="en-CA" sz="1400" spc="-1" strike="noStrike">
                <a:latin typeface="Nirmala UI Semilight"/>
              </a:rPr>
              <a:t>detective</a:t>
            </a:r>
            <a:r>
              <a:rPr b="0" lang="en-CA" sz="1400" spc="-1" strike="noStrike">
                <a:latin typeface="Nirmala UI Semilight"/>
              </a:rPr>
              <a:t> controls for software defects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Security analyst</a:t>
            </a:r>
            <a:r>
              <a:rPr b="0" lang="en-CA" sz="1400" spc="-1" strike="noStrike">
                <a:latin typeface="Nirmala UI Semilight"/>
              </a:rPr>
              <a:t>: SIEM monitoring is a </a:t>
            </a:r>
            <a:r>
              <a:rPr b="0" i="1" lang="en-CA" sz="1400" spc="-1" strike="noStrike">
                <a:latin typeface="Nirmala UI Semilight"/>
              </a:rPr>
              <a:t>detective</a:t>
            </a:r>
            <a:r>
              <a:rPr b="0" lang="en-CA" sz="1400" spc="-1" strike="noStrike">
                <a:latin typeface="Nirmala UI Semilight"/>
              </a:rPr>
              <a:t> control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DBA</a:t>
            </a:r>
            <a:r>
              <a:rPr b="0" lang="en-CA" sz="1400" spc="-1" strike="noStrike">
                <a:latin typeface="Nirmala UI Semilight"/>
              </a:rPr>
              <a:t>: Backup and restore procedures are </a:t>
            </a:r>
            <a:r>
              <a:rPr b="0" i="1" lang="en-CA" sz="1400" spc="-1" strike="noStrike">
                <a:latin typeface="Nirmala UI Semilight"/>
              </a:rPr>
              <a:t>corrective</a:t>
            </a:r>
            <a:r>
              <a:rPr b="0" lang="en-CA" sz="1400" spc="-1" strike="noStrike">
                <a:latin typeface="Nirmala UI Semilight"/>
              </a:rPr>
              <a:t> controls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Analysts (BAs)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Ensures risks are considered early in requirements and process design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risks are not identified up front, they propagate into design, development, and operations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identification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Spot business process weaknesses that could introduce operational or compliance risks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definition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Capture requirements for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“all sensitive data must be encrypted” or “two-person approval required for payments”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creation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Provide requirement documents, process models, and traceability matrices as proof of risk-aware design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Communication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 stakeholders understand risk of business and technical decisions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Governance alignment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Map requirements to frameworks and standards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example:, PCI DSS for payments, GDPR for data protection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Analysts (BAs)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Business process modeling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Creating models to reveal single points of failure, manual dependencies, or role confusion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Requirements validation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Checking that risk, compliance, and resilience needs are included in solution requirements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Traceability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Linking business requirements to test cases and controls, ensuring nothing is missed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Stakeholder analysis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Identifying Responsible, Accountable, Consulted, Informed (RACI) roles to clarify accountability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Risk-based prioritization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Helping prioritize requirements that reduce critical risks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Auditors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Provide independent assurance that IT systems, processes, and controls are designed and operating effectively to manage risk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Review evidence from across IT roles, evaluate compliance with frameworks and regulations, and report findings to leadership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Auditors do not build or run systems, they assess and validate how others manage risk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responsibilities include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Planning and conducting IT audits based on regulatory or organizational requirements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Reviewing logs, reports, and controls operated by IT staff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Testing the effectiveness of preventive, detective, and corrective measures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Identifying gaps, weaknesses, and non-compliance issues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Writing audit reports with findings and recommendations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Following up on remediation efforts and control improvements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Auditors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Provid an independent “second line of risk defence”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controls owned by others are in place, effective, and aligned with policies, standards, and regulations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Contribution to risk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Independent assurance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Validate that risks are being managed as claimed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effectiveness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Assess whether controls work as intended (e.g., restore tests, access reviews)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 review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Examine patch reports, logs, test cases, and other artifacts for sufficiency and reliability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communication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Escalate findings to management and boards in business-relevant language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Governance support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 alignment with ISACA, COBIT, NIST, ISO, and regulatory frameworks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Auditors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risk management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Audit planning and scoping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Identifying high-risk areas to focus 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Re-performing or reviewing key controls such as backups, access reviews, and monitoring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Sampling and evidence review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Checking a representative set of logs, reports, or system outputs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Reporting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Documenting gaps, deficiencies, and strengths in control environments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Follow-up and verification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remediation actions are completed and effective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Auditors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Common risks if not managed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Undetected control failures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audits are weak or infrequent, broken controls may persist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Regulatory penalties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Missing or incomplete audits can lead to fines or sanctions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Management blind spots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Without independent assurance, executives may think risks are covered when they are not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Inconsistent assurance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 audit methodologies or incomplete evidence review undermine reliability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Over-reliance on self-reporting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Accepting control owners’ claims without evidence verification increases residual risk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83068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Cross-Role Coordination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401040" y="92016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These roles do not operate in isolation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They need to collaborate and communicate in order to implement an overall risk management program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We will explore this aspect of risk management in another module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430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Create evidence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Controls are only useful if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can be shown to be in place and are effective at mitigating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Evidence</a:t>
            </a:r>
            <a:r>
              <a:rPr b="0" lang="en-CA" sz="1800" spc="-1" strike="noStrike">
                <a:latin typeface="Nirmala UI Semilight"/>
              </a:rPr>
              <a:t> is the documentation, reports, or logs that prove a control worked as intended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Evidence is the data that auditors, regulators, and risk managers depend 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Sysadmin</a:t>
            </a:r>
            <a:r>
              <a:rPr b="0" lang="en-CA" sz="1400" spc="-1" strike="noStrike">
                <a:latin typeface="Nirmala UI Semilight"/>
              </a:rPr>
              <a:t>: Patch compliance reports, backup logs, configuration baselines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Developer</a:t>
            </a:r>
            <a:r>
              <a:rPr b="0" lang="en-CA" sz="1400" spc="-1" strike="noStrike">
                <a:latin typeface="Nirmala UI Semilight"/>
              </a:rPr>
              <a:t>: Code review records, dependency scanning reports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Tester</a:t>
            </a:r>
            <a:r>
              <a:rPr b="0" lang="en-CA" sz="1400" spc="-1" strike="noStrike">
                <a:latin typeface="Nirmala UI Semilight"/>
              </a:rPr>
              <a:t>: Test execution logs, defect reports, coverage metrics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Security analyst</a:t>
            </a:r>
            <a:r>
              <a:rPr b="0" lang="en-CA" sz="1400" spc="-1" strike="noStrike">
                <a:latin typeface="Nirmala UI Semilight"/>
              </a:rPr>
              <a:t>: Incident tickets, SIEM alerts, vulnerability scan results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DBA</a:t>
            </a:r>
            <a:r>
              <a:rPr b="0" lang="en-CA" sz="1400" spc="-1" strike="noStrike">
                <a:latin typeface="Nirmala UI Semilight"/>
              </a:rPr>
              <a:t>: Restore test results, access control reviews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Shows regulators, auditors, and executives that risks are managed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Without evidence, “we patched” or “we tested” can’t be trusted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Introduces or Mitigates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Daily work in IT can either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Reduce risk when controls are applied correctly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 introduce risk when shortcuts, errors, or omissions occur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management is cumulative: every action shifts the organization’s risk posture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Sysadmin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Forgetting to apply a critical patch introduces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Consistently applying patches mitigates it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Developer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Writing insecure SQL queries introduces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parameterized queries mitigates it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Introduces or Mitigates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Tester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Missing coverage for critical workflows introduces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Full testing mitigates it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Security analyst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Ignoring low-priority alerts that signal lateral movement introduces risk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Tuning SIEM rules mitigates the initial system attack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DBA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Not testing restores introduces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Scheduled restore tests mitigate it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roles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following discussion will deal with these generic roles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System Administrator (Sysadmin)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Manages servers, operating systems, and core infrastructure to ensure secure and stable IT operations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Developer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Designs, codes, and maintains software applications that support business functions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Tester/QA Engineer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Validates that software meets functional, quality, and security requirements before release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Security Analyst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Monitors, detects, and responds to threats across systems, networks, and application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Database Administrator (DBA)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Maintains and secures organizational data, ensuring availability, integrity, and recoverability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165978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2025-10-07T20:48:02Z</cp:lastPrinted>
  <dcterms:modified xsi:type="dcterms:W3CDTF">2025-12-16T18:07:57Z</dcterms:modified>
  <cp:revision>9039</cp:revision>
  <dc:subject>Risk/Resiliency Bootcamp</dc:subject>
  <dc:title>3. IT Roles in Risk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